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9" r:id="rId4"/>
    <p:sldId id="261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75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f12b7d7e6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f12b7d7e6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3f1bbe7da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3f1bbe7da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3f1bbe7da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3f1bbe7da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81066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f12b7d7e6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f12b7d7e6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esmehalko@Henrico.k12.va.u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esmehalko@henrico.k12.va.u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tebeaux.weebly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Welcome To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 To School Night 2018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149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E. Mehalko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esmehalko@henrico.k12.va.us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A</a:t>
            </a:r>
            <a:r>
              <a:rPr lang="en" dirty="0" smtClean="0"/>
              <a:t>rtebeaux.weebly.com</a:t>
            </a:r>
            <a:endParaRPr dirty="0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22900" y="3121750"/>
            <a:ext cx="1840850" cy="1889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Welcome Message</a:t>
            </a:r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mtClean="0"/>
              <a:t>Hello, my </a:t>
            </a:r>
            <a:r>
              <a:rPr lang="en-US" dirty="0" smtClean="0"/>
              <a:t>name is Liz Mehalko </a:t>
            </a:r>
            <a:r>
              <a:rPr lang="en-US" smtClean="0"/>
              <a:t>and you </a:t>
            </a:r>
            <a:r>
              <a:rPr lang="en-US" dirty="0" smtClean="0"/>
              <a:t>can reach me at </a:t>
            </a:r>
            <a:r>
              <a:rPr lang="en-US" dirty="0" smtClean="0">
                <a:hlinkClick r:id="rId3"/>
              </a:rPr>
              <a:t>esmehalko@Henrico.k12.va.us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 smtClean="0"/>
              <a:t>I began teaching middle school art in North Carolina in 2005. This is my 5</a:t>
            </a:r>
            <a:r>
              <a:rPr lang="en" baseline="30000" dirty="0" smtClean="0"/>
              <a:t>th</a:t>
            </a:r>
            <a:r>
              <a:rPr lang="en" dirty="0" smtClean="0"/>
              <a:t> school year at Highland Springs High School.</a:t>
            </a:r>
          </a:p>
          <a:p>
            <a:r>
              <a:rPr lang="en" dirty="0" smtClean="0"/>
              <a:t>I currently teach Digital </a:t>
            </a:r>
            <a:r>
              <a:rPr lang="en" dirty="0"/>
              <a:t>Media &amp; Design I, Art II and Art </a:t>
            </a:r>
            <a:r>
              <a:rPr lang="en" dirty="0" smtClean="0"/>
              <a:t>III.</a:t>
            </a:r>
            <a:endParaRPr lang="en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 lang="en" dirty="0" smtClean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Grading </a:t>
            </a:r>
            <a:r>
              <a:rPr lang="en" dirty="0" smtClean="0"/>
              <a:t>Expectations &amp; Communication</a:t>
            </a:r>
            <a:endParaRPr dirty="0"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75203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dirty="0" smtClean="0"/>
              <a:t>Grading Expectations</a:t>
            </a:r>
          </a:p>
          <a:p>
            <a:pPr marL="114300" indent="0">
              <a:buNone/>
            </a:pPr>
            <a:r>
              <a:rPr lang="en-US" dirty="0" smtClean="0"/>
              <a:t>40</a:t>
            </a:r>
            <a:r>
              <a:rPr lang="en-US" dirty="0"/>
              <a:t>% </a:t>
            </a:r>
            <a:r>
              <a:rPr lang="en-US" i="1" dirty="0"/>
              <a:t>Projects</a:t>
            </a:r>
            <a:r>
              <a:rPr lang="en-US" dirty="0"/>
              <a:t> </a:t>
            </a:r>
          </a:p>
          <a:p>
            <a:pPr marL="114300" indent="0">
              <a:buNone/>
            </a:pPr>
            <a:r>
              <a:rPr lang="en-US" dirty="0"/>
              <a:t>20% </a:t>
            </a:r>
            <a:r>
              <a:rPr lang="en-US" i="1" dirty="0"/>
              <a:t>Tests</a:t>
            </a:r>
            <a:r>
              <a:rPr lang="en-US" dirty="0"/>
              <a:t> </a:t>
            </a:r>
          </a:p>
          <a:p>
            <a:pPr marL="114300" indent="0">
              <a:buNone/>
            </a:pPr>
            <a:r>
              <a:rPr lang="en-US" dirty="0" smtClean="0"/>
              <a:t>15</a:t>
            </a:r>
            <a:r>
              <a:rPr lang="en-US" dirty="0"/>
              <a:t>% </a:t>
            </a:r>
            <a:r>
              <a:rPr lang="en-US" i="1" dirty="0" smtClean="0"/>
              <a:t>Quizzes</a:t>
            </a: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15</a:t>
            </a:r>
            <a:r>
              <a:rPr lang="en-US" dirty="0"/>
              <a:t>% </a:t>
            </a:r>
            <a:r>
              <a:rPr lang="en-US" i="1" dirty="0"/>
              <a:t>Classwork</a:t>
            </a:r>
            <a:r>
              <a:rPr lang="en-US" dirty="0"/>
              <a:t> </a:t>
            </a: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10</a:t>
            </a:r>
            <a:r>
              <a:rPr lang="en-US" dirty="0"/>
              <a:t>% </a:t>
            </a:r>
            <a:r>
              <a:rPr lang="en-US" i="1" dirty="0" smtClean="0"/>
              <a:t>Homework</a:t>
            </a:r>
          </a:p>
          <a:p>
            <a:pPr marL="114300" indent="0">
              <a:buNone/>
            </a:pPr>
            <a:endParaRPr lang="en-US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 smtClean="0"/>
              <a:t>Communication</a:t>
            </a:r>
          </a:p>
          <a:p>
            <a:pPr marL="114300" indent="0">
              <a:buNone/>
            </a:pPr>
            <a:r>
              <a:rPr lang="en" dirty="0" smtClean="0"/>
              <a:t>Email: </a:t>
            </a:r>
            <a:r>
              <a:rPr lang="en" dirty="0" smtClean="0">
                <a:hlinkClick r:id="rId3"/>
              </a:rPr>
              <a:t>esmehalko@henrico.k12.va.us</a:t>
            </a:r>
            <a:endParaRPr lang="en" dirty="0" smtClean="0"/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lang="en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Course Information</a:t>
            </a:r>
            <a:endParaRPr dirty="0"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75203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>
              <a:buNone/>
            </a:pPr>
            <a:r>
              <a:rPr lang="en-US" dirty="0"/>
              <a:t>All course information is located on the class </a:t>
            </a:r>
            <a:r>
              <a:rPr lang="en-US" dirty="0" smtClean="0"/>
              <a:t>website </a:t>
            </a:r>
            <a:r>
              <a:rPr lang="en-US" dirty="0"/>
              <a:t>at: </a:t>
            </a:r>
            <a:endParaRPr lang="en-US" dirty="0" smtClean="0"/>
          </a:p>
          <a:p>
            <a:pPr marL="114300" lvl="0" indent="0">
              <a:buNone/>
            </a:pPr>
            <a:endParaRPr lang="en-US" dirty="0"/>
          </a:p>
          <a:p>
            <a:pPr marL="114300" lvl="0" indent="0">
              <a:buNone/>
            </a:pPr>
            <a:endParaRPr lang="en-US" dirty="0" smtClean="0"/>
          </a:p>
          <a:p>
            <a:pPr marL="114300" lvl="0" indent="0" algn="ctr">
              <a:buNone/>
            </a:pPr>
            <a:r>
              <a:rPr lang="en-US" sz="4400" dirty="0" smtClean="0">
                <a:hlinkClick r:id="rId3"/>
              </a:rPr>
              <a:t>www.artebeaux.weebly.com</a:t>
            </a:r>
            <a:endParaRPr lang="en-US" sz="4400" dirty="0" smtClean="0"/>
          </a:p>
          <a:p>
            <a:pPr marL="114300" lvl="0" indent="0">
              <a:buNone/>
            </a:pPr>
            <a:endParaRPr lang="en-US" sz="4400" dirty="0"/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lang="en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641765" y="3543300"/>
            <a:ext cx="54967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tx2"/>
                </a:solidFill>
              </a:rPr>
              <a:t>Click the tab with your student’s course for the course syllabus and the 2018 HCPS art release!</a:t>
            </a:r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293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5289625" y="597425"/>
            <a:ext cx="3310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Remind Website</a:t>
            </a:r>
            <a:endParaRPr/>
          </a:p>
        </p:txBody>
      </p:sp>
      <p:pic>
        <p:nvPicPr>
          <p:cNvPr id="80" name="Google Shape;8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0350" y="1357325"/>
            <a:ext cx="3211550" cy="3211550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464100" y="597425"/>
            <a:ext cx="3922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PowerSchools Website</a:t>
            </a:r>
            <a:endParaRPr/>
          </a:p>
        </p:txBody>
      </p:sp>
      <p:pic>
        <p:nvPicPr>
          <p:cNvPr id="82" name="Google Shape;8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39250" y="1357325"/>
            <a:ext cx="3211550" cy="3211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129</Words>
  <Application>Microsoft Office PowerPoint</Application>
  <PresentationFormat>On-screen Show (16:9)</PresentationFormat>
  <Paragraphs>27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Simple Dark</vt:lpstr>
      <vt:lpstr>Welcome To Back To School Night 2018</vt:lpstr>
      <vt:lpstr>Welcome Message</vt:lpstr>
      <vt:lpstr>Grading Expectations &amp; Communication</vt:lpstr>
      <vt:lpstr>Course Information</vt:lpstr>
      <vt:lpstr>Remind Website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Back To School Night 2018</dc:title>
  <dc:creator>Elizabeth S. Mehalko (esmehalko)</dc:creator>
  <cp:lastModifiedBy>Elizabeth S. Mehalko (esmehalko)</cp:lastModifiedBy>
  <cp:revision>4</cp:revision>
  <dcterms:modified xsi:type="dcterms:W3CDTF">2018-09-23T17:09:53Z</dcterms:modified>
</cp:coreProperties>
</file>